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9" r:id="rId4"/>
    <p:sldId id="270" r:id="rId5"/>
    <p:sldId id="265" r:id="rId6"/>
    <p:sldId id="266" r:id="rId7"/>
    <p:sldId id="271" r:id="rId8"/>
    <p:sldId id="273" r:id="rId9"/>
    <p:sldId id="268" r:id="rId10"/>
    <p:sldId id="264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143C"/>
    <a:srgbClr val="D6D61A"/>
    <a:srgbClr val="1ED274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58" autoAdjust="0"/>
    <p:restoredTop sz="94660"/>
  </p:normalViewPr>
  <p:slideViewPr>
    <p:cSldViewPr snapToGrid="0">
      <p:cViewPr varScale="1">
        <p:scale>
          <a:sx n="72" d="100"/>
          <a:sy n="72" d="100"/>
        </p:scale>
        <p:origin x="5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aw.githubusercontent.com/BeholderDEV/nya-chan/master/img/anim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9" t="9091" r="18414"/>
          <a:stretch/>
        </p:blipFill>
        <p:spPr bwMode="auto">
          <a:xfrm>
            <a:off x="4818888" y="10"/>
            <a:ext cx="7373112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04672" y="2600325"/>
            <a:ext cx="4948428" cy="2651200"/>
          </a:xfrm>
        </p:spPr>
        <p:txBody>
          <a:bodyPr anchor="t">
            <a:normAutofit/>
          </a:bodyPr>
          <a:lstStyle/>
          <a:p>
            <a:pPr algn="l"/>
            <a:r>
              <a:rPr lang="pt-BR" sz="8000" dirty="0" err="1">
                <a:solidFill>
                  <a:srgbClr val="DC143C"/>
                </a:solidFill>
                <a:cs typeface="Courier New" panose="02070309020205020404" pitchFamily="49" charset="0"/>
              </a:rPr>
              <a:t>NyaChan</a:t>
            </a:r>
            <a:endParaRPr lang="pt-BR" sz="8000" dirty="0">
              <a:solidFill>
                <a:srgbClr val="DC143C"/>
              </a:solidFill>
              <a:cs typeface="Courier New" panose="02070309020205020404" pitchFamily="49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51511" y="5476999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pt-BR" sz="2000" dirty="0"/>
              <a:t>Adson, Alisson e Augusto</a:t>
            </a:r>
          </a:p>
        </p:txBody>
      </p:sp>
    </p:spTree>
    <p:extLst>
      <p:ext uri="{BB962C8B-B14F-4D97-AF65-F5344CB8AC3E}">
        <p14:creationId xmlns:p14="http://schemas.microsoft.com/office/powerpoint/2010/main" val="3208775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Wallpapers Kitesurfing Sea Flowers Kite Artwork Skyscapes Anime Girls Hd Online   1920x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55" r="23356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3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4465" y="320304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Requisitos Completados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405808" y="1993800"/>
            <a:ext cx="8786191" cy="261610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Requisitos Funcionais (15/24)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Casos de Uso (11/16)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Requisitos não-funcionais (7/12)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Regras de Negócio (4/6)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6804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aw.githubusercontent.com/BeholderDEV/nya-chan/master/img/anim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9" t="9091" r="18414"/>
          <a:stretch/>
        </p:blipFill>
        <p:spPr bwMode="auto">
          <a:xfrm>
            <a:off x="4818888" y="10"/>
            <a:ext cx="7373112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04672" y="2600325"/>
            <a:ext cx="4948428" cy="2651200"/>
          </a:xfrm>
        </p:spPr>
        <p:txBody>
          <a:bodyPr anchor="t">
            <a:normAutofit/>
          </a:bodyPr>
          <a:lstStyle/>
          <a:p>
            <a:pPr algn="l"/>
            <a:r>
              <a:rPr lang="pt-BR" sz="8000" dirty="0" err="1">
                <a:solidFill>
                  <a:srgbClr val="DC143C"/>
                </a:solidFill>
                <a:cs typeface="Courier New" panose="02070309020205020404" pitchFamily="49" charset="0"/>
              </a:rPr>
              <a:t>NyaChan</a:t>
            </a:r>
            <a:endParaRPr lang="pt-BR" sz="8000" dirty="0">
              <a:solidFill>
                <a:srgbClr val="DC143C"/>
              </a:solidFill>
              <a:cs typeface="Courier New" panose="02070309020205020404" pitchFamily="49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51511" y="5476999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pt-BR" sz="2000" dirty="0"/>
              <a:t>Adson, Alisson e Augusto</a:t>
            </a:r>
          </a:p>
        </p:txBody>
      </p:sp>
    </p:spTree>
    <p:extLst>
      <p:ext uri="{BB962C8B-B14F-4D97-AF65-F5344CB8AC3E}">
        <p14:creationId xmlns:p14="http://schemas.microsoft.com/office/powerpoint/2010/main" val="2033146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l="28919" r="28537"/>
          <a:stretch/>
        </p:blipFill>
        <p:spPr>
          <a:xfrm>
            <a:off x="20" y="10"/>
            <a:ext cx="4668233" cy="6857990"/>
          </a:xfrm>
          <a:prstGeom prst="rect">
            <a:avLst/>
          </a:prstGeom>
        </p:spPr>
      </p:pic>
      <p:grpSp>
        <p:nvGrpSpPr>
          <p:cNvPr id="72" name="Group 7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3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rgbClr val="DC143C"/>
                </a:solidFill>
              </a:rPr>
              <a:t>Imageboards</a:t>
            </a:r>
            <a:endParaRPr lang="pt-BR" dirty="0">
              <a:solidFill>
                <a:srgbClr val="DC143C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FutabaChannel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4Chan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734" y="3111271"/>
            <a:ext cx="4697148" cy="3280158"/>
          </a:xfrm>
          <a:prstGeom prst="snip2DiagRect">
            <a:avLst>
              <a:gd name="adj1" fmla="val 10686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4498735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hdqwalls.com/wallpapers/anime-vocaloi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43" r="13688" b="1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69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Características de </a:t>
            </a:r>
            <a:r>
              <a:rPr lang="pt-BR" dirty="0" err="1">
                <a:solidFill>
                  <a:srgbClr val="DC143C"/>
                </a:solidFill>
              </a:rPr>
              <a:t>Imageboards</a:t>
            </a:r>
            <a:endParaRPr lang="pt-BR" dirty="0">
              <a:solidFill>
                <a:srgbClr val="DC143C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 lnSpcReduction="1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Conteúdo fortemente dividido por categorias e de curta duração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Foco nas discussões através da propagação da cultura de </a:t>
            </a:r>
            <a:r>
              <a:rPr lang="pt-BR" sz="3200" dirty="0" err="1">
                <a:solidFill>
                  <a:schemeClr val="bg1"/>
                </a:solidFill>
              </a:rPr>
              <a:t>anonimidade</a:t>
            </a:r>
            <a:r>
              <a:rPr lang="pt-BR" sz="3200" dirty="0">
                <a:solidFill>
                  <a:schemeClr val="bg1"/>
                </a:solidFill>
              </a:rPr>
              <a:t> de seus usuários 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Fundamentados em modelos antigos e funcionais 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3415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secure.static.tumblr.com/ddb8b1faf4e39312c2dd2fd6bf03fc82/llgbv5f/tTln984io/tumblr_static_21393_anime_scener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24" r="22286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3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Proposta de Software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Baseado nos modelos existentes de </a:t>
            </a:r>
            <a:r>
              <a:rPr lang="pt-BR" sz="3200" i="1" dirty="0" err="1">
                <a:solidFill>
                  <a:schemeClr val="bg1"/>
                </a:solidFill>
              </a:rPr>
              <a:t>Imageboards</a:t>
            </a:r>
            <a:r>
              <a:rPr lang="pt-BR" sz="3200" dirty="0">
                <a:solidFill>
                  <a:schemeClr val="bg1"/>
                </a:solidFill>
              </a:rPr>
              <a:t> populares, implementar um novo </a:t>
            </a:r>
            <a:r>
              <a:rPr lang="pt-BR" sz="3200" i="1" dirty="0" err="1">
                <a:solidFill>
                  <a:schemeClr val="bg1"/>
                </a:solidFill>
              </a:rPr>
              <a:t>Imageboard</a:t>
            </a:r>
            <a:r>
              <a:rPr lang="pt-BR" sz="3200" i="1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chemeClr val="bg1"/>
                </a:solidFill>
              </a:rPr>
              <a:t>chamado</a:t>
            </a:r>
            <a:r>
              <a:rPr lang="pt-BR" sz="3200" i="1" dirty="0">
                <a:solidFill>
                  <a:schemeClr val="bg1"/>
                </a:solidFill>
              </a:rPr>
              <a:t> </a:t>
            </a:r>
            <a:r>
              <a:rPr lang="pt-BR" sz="3200" i="1" dirty="0" err="1">
                <a:solidFill>
                  <a:srgbClr val="DC143C"/>
                </a:solidFill>
              </a:rPr>
              <a:t>NyaChan</a:t>
            </a:r>
            <a:r>
              <a:rPr lang="pt-BR" sz="3200" i="1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chemeClr val="bg1"/>
                </a:solidFill>
              </a:rPr>
              <a:t>utilizando</a:t>
            </a:r>
            <a:r>
              <a:rPr lang="pt-BR" sz="3200" i="1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chemeClr val="bg1"/>
                </a:solidFill>
              </a:rPr>
              <a:t>tecnologias modernas de Desenvolvimento Web</a:t>
            </a:r>
            <a:endParaRPr lang="pt-BR" sz="32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3003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http://pre03.deviantart.net/e3f0/th/pre/f/2013/113/7/b/nyaruko_never_changes_by_deathbymodding-d62r2b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3" r="29577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3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rgbClr val="DC143C"/>
                </a:solidFill>
              </a:rPr>
              <a:t>NyaChan</a:t>
            </a:r>
            <a:endParaRPr lang="pt-BR" dirty="0">
              <a:solidFill>
                <a:srgbClr val="DC143C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rgbClr val="D6D61A"/>
                </a:solidFill>
              </a:rPr>
              <a:t>Layout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rgbClr val="1ED274"/>
                </a:solidFill>
              </a:rPr>
              <a:t>Tags</a:t>
            </a:r>
            <a:endParaRPr lang="pt-BR" sz="3200" dirty="0">
              <a:solidFill>
                <a:srgbClr val="1ED274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rgbClr val="1ED274"/>
                </a:solidFill>
              </a:rPr>
              <a:t>Contas de Usuário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8335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www.walldevil.com/wallpapers/w03/021445-anime-blue-hair-computer-girl-pc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54" r="17193"/>
          <a:stretch/>
        </p:blipFill>
        <p:spPr bwMode="auto">
          <a:xfrm flipH="1"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0" name="Group 6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1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Funcionalidades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rgbClr val="1ED274"/>
                </a:solidFill>
              </a:rPr>
              <a:t>Responsividade</a:t>
            </a:r>
            <a:endParaRPr lang="pt-BR" sz="3200" dirty="0">
              <a:solidFill>
                <a:srgbClr val="1ED274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rgbClr val="1ED274"/>
                </a:solidFill>
              </a:rPr>
              <a:t>Tags</a:t>
            </a:r>
            <a:endParaRPr lang="pt-BR" sz="3200" dirty="0">
              <a:solidFill>
                <a:srgbClr val="1ED274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rgbClr val="DC143C"/>
                </a:solidFill>
              </a:rPr>
              <a:t>Personalização CSS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rgbClr val="DC143C"/>
                </a:solidFill>
              </a:rPr>
              <a:t>Notificações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rgbClr val="1ED274"/>
                </a:solidFill>
              </a:rPr>
              <a:t>Álbuns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3027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www.walldevil.com/wallpapers/w01/423723-anime-art-computer-gir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7" r="36673"/>
          <a:stretch/>
        </p:blipFill>
        <p:spPr bwMode="auto">
          <a:xfrm flipH="1">
            <a:off x="0" y="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69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Implementação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rgbClr val="FFFF00"/>
                </a:solidFill>
              </a:rPr>
              <a:t> Chrome, Firefox, Opera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rgbClr val="00B050"/>
                </a:solidFill>
              </a:rPr>
              <a:t> </a:t>
            </a:r>
            <a:r>
              <a:rPr lang="pt-BR" sz="3200" dirty="0" err="1">
                <a:solidFill>
                  <a:srgbClr val="00B050"/>
                </a:solidFill>
              </a:rPr>
              <a:t>Bootstrap</a:t>
            </a:r>
            <a:endParaRPr lang="pt-BR" sz="3200" dirty="0">
              <a:solidFill>
                <a:srgbClr val="00B050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rgbClr val="00B050"/>
                </a:solidFill>
              </a:rPr>
              <a:t> </a:t>
            </a:r>
            <a:r>
              <a:rPr lang="pt-BR" sz="3200" dirty="0" err="1">
                <a:solidFill>
                  <a:srgbClr val="00B050"/>
                </a:solidFill>
              </a:rPr>
              <a:t>MongoDB</a:t>
            </a:r>
            <a:endParaRPr lang="pt-BR" sz="3200" dirty="0">
              <a:solidFill>
                <a:srgbClr val="00B050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rgbClr val="00B050"/>
                </a:solidFill>
              </a:rPr>
              <a:t> </a:t>
            </a:r>
            <a:r>
              <a:rPr lang="pt-BR" sz="3200" dirty="0" err="1">
                <a:solidFill>
                  <a:srgbClr val="00B050"/>
                </a:solidFill>
              </a:rPr>
              <a:t>NodeJS</a:t>
            </a:r>
            <a:endParaRPr lang="pt-BR" sz="3200" dirty="0">
              <a:solidFill>
                <a:srgbClr val="00B050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rgbClr val="00B050"/>
                </a:solidFill>
              </a:rPr>
              <a:t> </a:t>
            </a:r>
            <a:r>
              <a:rPr lang="pt-BR" sz="3200" dirty="0" err="1">
                <a:solidFill>
                  <a:srgbClr val="00B050"/>
                </a:solidFill>
              </a:rPr>
              <a:t>AngularJS</a:t>
            </a:r>
            <a:endParaRPr lang="pt-BR" sz="3200" dirty="0">
              <a:solidFill>
                <a:srgbClr val="00B050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rgbClr val="00B050"/>
                </a:solidFill>
              </a:rPr>
              <a:t> </a:t>
            </a:r>
            <a:r>
              <a:rPr lang="pt-BR" sz="3200" dirty="0" err="1">
                <a:solidFill>
                  <a:srgbClr val="00B050"/>
                </a:solidFill>
              </a:rPr>
              <a:t>reCaptcha</a:t>
            </a:r>
            <a:endParaRPr lang="pt-BR" sz="32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1779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/>
          <a:srcRect l="5354" r="42307"/>
          <a:stretch/>
        </p:blipFill>
        <p:spPr bwMode="auto">
          <a:xfrm flipH="1">
            <a:off x="0" y="0"/>
            <a:ext cx="638287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69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Problemas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Mean.io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DropBox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MLab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Heroku</a:t>
            </a:r>
            <a:endParaRPr lang="pt-BR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5227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allpaperscraft.com/image/fight_club_rule_you_do_not_talk_about_fight_club_336_1920x108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2" r="42919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69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Da </a:t>
            </a:r>
            <a:r>
              <a:rPr lang="pt-BR" dirty="0" err="1">
                <a:solidFill>
                  <a:srgbClr val="DC143C"/>
                </a:solidFill>
              </a:rPr>
              <a:t>Rules</a:t>
            </a:r>
            <a:endParaRPr lang="pt-BR" dirty="0">
              <a:solidFill>
                <a:srgbClr val="DC143C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rgbClr val="D6D61A"/>
                </a:solidFill>
              </a:rPr>
              <a:t>Tempo de arquivamento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rgbClr val="D6D61A"/>
                </a:solidFill>
              </a:rPr>
              <a:t>Espera de 30 segundos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rgbClr val="00B050"/>
                </a:solidFill>
              </a:rPr>
              <a:t>Usuários Banidos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Políticas de Uso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4208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Personalizada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C00000"/>
      </a:accent2>
      <a:accent3>
        <a:srgbClr val="A5A5A5"/>
      </a:accent3>
      <a:accent4>
        <a:srgbClr val="C00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350</TotalTime>
  <Words>164</Words>
  <Application>Microsoft Office PowerPoint</Application>
  <PresentationFormat>Widescreen</PresentationFormat>
  <Paragraphs>47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Courier New</vt:lpstr>
      <vt:lpstr>Tema do Office</vt:lpstr>
      <vt:lpstr>NyaChan</vt:lpstr>
      <vt:lpstr>Imageboards</vt:lpstr>
      <vt:lpstr>Características de Imageboards</vt:lpstr>
      <vt:lpstr>Proposta de Software</vt:lpstr>
      <vt:lpstr>NyaChan</vt:lpstr>
      <vt:lpstr>Funcionalidades</vt:lpstr>
      <vt:lpstr>Implementação</vt:lpstr>
      <vt:lpstr>Problemas</vt:lpstr>
      <vt:lpstr>Da Rules</vt:lpstr>
      <vt:lpstr>Requisitos Completados</vt:lpstr>
      <vt:lpstr>NyaChan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Nya Chan</dc:title>
  <dc:creator>lite</dc:creator>
  <cp:lastModifiedBy>Adson Esteves</cp:lastModifiedBy>
  <cp:revision>39</cp:revision>
  <dcterms:created xsi:type="dcterms:W3CDTF">2016-07-13T18:47:59Z</dcterms:created>
  <dcterms:modified xsi:type="dcterms:W3CDTF">2017-05-15T21:44:10Z</dcterms:modified>
</cp:coreProperties>
</file>